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6"/>
  </p:notesMasterIdLst>
  <p:sldIdLst>
    <p:sldId id="256" r:id="rId2"/>
    <p:sldId id="258" r:id="rId3"/>
    <p:sldId id="260" r:id="rId4"/>
    <p:sldId id="261" r:id="rId5"/>
  </p:sldIdLst>
  <p:sldSz cx="12192000" cy="9377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15" userDrawn="1">
          <p15:clr>
            <a:srgbClr val="A4A3A4"/>
          </p15:clr>
        </p15:guide>
        <p15:guide id="2" pos="37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4" d="100"/>
          <a:sy n="74" d="100"/>
        </p:scale>
        <p:origin x="279" y="-729"/>
      </p:cViewPr>
      <p:guideLst>
        <p:guide orient="horz" pos="3815"/>
        <p:guide pos="37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9C953B-ADB1-4F8F-B358-67668F5CE771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422400" y="1143000"/>
            <a:ext cx="4013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9D24DB-E0ED-4075-9F3A-F5DA087890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3506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2400" y="1143000"/>
            <a:ext cx="40132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D24DB-E0ED-4075-9F3A-F5DA0878903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410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2400" y="1143000"/>
            <a:ext cx="40132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D24DB-E0ED-4075-9F3A-F5DA0878903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789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2400" y="1143000"/>
            <a:ext cx="40132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D24DB-E0ED-4075-9F3A-F5DA0878903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74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422400" y="1143000"/>
            <a:ext cx="40132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9D24DB-E0ED-4075-9F3A-F5DA0878903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870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534675"/>
            <a:ext cx="10363200" cy="3264712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25287"/>
            <a:ext cx="9144000" cy="2264025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683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80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99258"/>
            <a:ext cx="2628900" cy="794688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99258"/>
            <a:ext cx="7734300" cy="794688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586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7104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337831"/>
            <a:ext cx="10515600" cy="3900722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275456"/>
            <a:ext cx="10515600" cy="2051297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2146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96289"/>
            <a:ext cx="5181600" cy="594985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96289"/>
            <a:ext cx="5181600" cy="594985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008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99260"/>
            <a:ext cx="10515600" cy="181252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98757"/>
            <a:ext cx="5157787" cy="112658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425342"/>
            <a:ext cx="5157787" cy="50381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98757"/>
            <a:ext cx="5183188" cy="112658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425342"/>
            <a:ext cx="5183188" cy="50381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417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614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099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25158"/>
            <a:ext cx="3932237" cy="218805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50168"/>
            <a:ext cx="6172200" cy="666400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813209"/>
            <a:ext cx="3932237" cy="52118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680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25158"/>
            <a:ext cx="3932237" cy="218805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50168"/>
            <a:ext cx="6172200" cy="666400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813209"/>
            <a:ext cx="3932237" cy="52118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792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99260"/>
            <a:ext cx="10515600" cy="18125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96289"/>
            <a:ext cx="10515600" cy="5949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691428"/>
            <a:ext cx="2743200" cy="4992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00096-8F38-48E6-AB2C-7334C42B3A33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691428"/>
            <a:ext cx="4114800" cy="4992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691428"/>
            <a:ext cx="2743200" cy="4992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9D224-D251-41C1-BC52-76875F0319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305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25.png"/><Relationship Id="rId5" Type="http://schemas.openxmlformats.org/officeDocument/2006/relationships/image" Target="../media/image3.png"/><Relationship Id="rId10" Type="http://schemas.openxmlformats.org/officeDocument/2006/relationships/image" Target="../media/image24.png"/><Relationship Id="rId4" Type="http://schemas.openxmlformats.org/officeDocument/2006/relationships/image" Target="../media/image2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E97EC0E-1D4B-46A8-B0D3-16D5622B70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245140"/>
            <a:ext cx="1440000" cy="14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FB60BC1-1DF6-4119-92F8-221EC938FA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245140"/>
            <a:ext cx="1440000" cy="144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71EBD2F-865F-4F0A-A570-B32E7022EE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245140"/>
            <a:ext cx="1440000" cy="1440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242947D-9271-449A-8D83-1FFE18E40E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245140"/>
            <a:ext cx="1440000" cy="144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533667D-4AAF-4A92-AD5B-1DD89B1292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1162140"/>
            <a:ext cx="1440000" cy="1440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4CCB864-0C7F-4D23-A4FF-47968518C9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1162140"/>
            <a:ext cx="1440000" cy="14400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787D154-5BC8-4424-BABE-3F50252516C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1162140"/>
            <a:ext cx="1440000" cy="1440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E9A7C8F-5265-4FBD-8E65-74840144EA7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1162140"/>
            <a:ext cx="1440000" cy="14400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85E216B-1295-483D-A578-F172F227850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2425725"/>
            <a:ext cx="1440000" cy="1440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FC1BA840-69DD-48DB-8E32-A972CF58507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2425725"/>
            <a:ext cx="1440000" cy="14400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D073C5B8-85A6-431D-B9DF-BD70C322D06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2425725"/>
            <a:ext cx="1440000" cy="144000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42A7559E-ED3E-47B7-B1AC-AEDC974A84B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2425725"/>
            <a:ext cx="1440000" cy="1440000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B60B9122-E3FE-4F29-A032-07B8EEFC170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3475460"/>
            <a:ext cx="1440000" cy="144000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BEB64031-7287-449C-9616-50A864E8575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3475460"/>
            <a:ext cx="1440000" cy="14400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2D6A1E3C-6A82-473C-950F-58893E0AD7C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3475460"/>
            <a:ext cx="1440000" cy="144000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CD8074B6-0E68-49AB-89EF-665D189F15C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3475460"/>
            <a:ext cx="1440000" cy="1440000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6B704438-51A5-4772-843E-0431C1D5CDC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4731673"/>
            <a:ext cx="1440000" cy="1440000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739E5139-5A72-48B3-8AAC-1D1B52C17F7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4731673"/>
            <a:ext cx="1440000" cy="1440000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5367A742-3DC2-4484-AB95-2792DCF808A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4731673"/>
            <a:ext cx="1440000" cy="1440000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6D5C06E0-B4C8-4D30-904B-68C939D344D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4731673"/>
            <a:ext cx="1440000" cy="1440000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F327F495-CCCC-4CDE-9770-B064CB97E1C0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5958878"/>
            <a:ext cx="1440000" cy="1440000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A90EF5C0-C58F-468D-867A-D2E48BE8236B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5958878"/>
            <a:ext cx="1440000" cy="1440000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5E777F82-EDA5-4494-9058-5BE2F6F0F97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5958878"/>
            <a:ext cx="1440000" cy="1440000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E290E499-3913-454A-9462-8BCFB34DCC2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5958878"/>
            <a:ext cx="1440000" cy="1440000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63656B1B-FAFF-4AFA-9F52-0D8C3FF4E586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6905579"/>
            <a:ext cx="1440000" cy="1440000"/>
          </a:xfrm>
          <a:prstGeom prst="rect">
            <a:avLst/>
          </a:prstGeom>
        </p:spPr>
      </p:pic>
      <p:pic>
        <p:nvPicPr>
          <p:cNvPr id="55" name="图片 54">
            <a:extLst>
              <a:ext uri="{FF2B5EF4-FFF2-40B4-BE49-F238E27FC236}">
                <a16:creationId xmlns:a16="http://schemas.microsoft.com/office/drawing/2014/main" id="{8FDACD0D-752D-4A20-AAD7-D82C20F9DE55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6905579"/>
            <a:ext cx="1440000" cy="1440000"/>
          </a:xfrm>
          <a:prstGeom prst="rect">
            <a:avLst/>
          </a:prstGeom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F3B2F40F-6905-4C0E-9FFC-0198F29E68E3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6905579"/>
            <a:ext cx="1440000" cy="1440000"/>
          </a:xfrm>
          <a:prstGeom prst="rect">
            <a:avLst/>
          </a:pr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E7175FC1-8717-4EA8-9A58-9CD67AF0D0BB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6905579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8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5533667D-4AAF-4A92-AD5B-1DD89B1292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65" y="1061514"/>
            <a:ext cx="1674762" cy="167476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4CCB864-0C7F-4D23-A4FF-47968518C9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915" y="1061514"/>
            <a:ext cx="1674762" cy="167476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787D154-5BC8-4424-BABE-3F50252516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364" y="1061514"/>
            <a:ext cx="1674762" cy="167476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E9A7C8F-5265-4FBD-8E65-74840144EA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814" y="1061514"/>
            <a:ext cx="1674762" cy="167476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85E216B-1295-483D-A578-F172F22785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65" y="4225619"/>
            <a:ext cx="1674762" cy="1674762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FC1BA840-69DD-48DB-8E32-A972CF5850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915" y="4225619"/>
            <a:ext cx="1674762" cy="167476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D073C5B8-85A6-431D-B9DF-BD70C322D0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364" y="4225619"/>
            <a:ext cx="1674762" cy="1674762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42A7559E-ED3E-47B7-B1AC-AEDC974A84B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814" y="4225619"/>
            <a:ext cx="1674762" cy="1674762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B60B9122-E3FE-4F29-A032-07B8EEFC170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641" y="4227273"/>
            <a:ext cx="1674762" cy="1674762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BEB64031-7287-449C-9616-50A864E857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091" y="4227273"/>
            <a:ext cx="1674762" cy="1674762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2D6A1E3C-6A82-473C-950F-58893E0AD7C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5540" y="4227273"/>
            <a:ext cx="1674762" cy="1674762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CD8074B6-0E68-49AB-89EF-665D189F15C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4990" y="4227273"/>
            <a:ext cx="1674762" cy="1674762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6B704438-51A5-4772-843E-0431C1D5CDC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65" y="2672943"/>
            <a:ext cx="1674762" cy="1674762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739E5139-5A72-48B3-8AAC-1D1B52C17F7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364" y="2672943"/>
            <a:ext cx="1674762" cy="1674762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5367A742-3DC2-4484-AB95-2792DCF808A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915" y="2672943"/>
            <a:ext cx="1674762" cy="1674762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6D5C06E0-B4C8-4D30-904B-68C939D344D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814" y="2672943"/>
            <a:ext cx="1674762" cy="1674762"/>
          </a:xfrm>
          <a:prstGeom prst="rect">
            <a:avLst/>
          </a:prstGeom>
        </p:spPr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6184363D-AB33-421F-8B5A-AE2218296412}"/>
              </a:ext>
            </a:extLst>
          </p:cNvPr>
          <p:cNvSpPr/>
          <p:nvPr/>
        </p:nvSpPr>
        <p:spPr>
          <a:xfrm>
            <a:off x="1050767" y="1677546"/>
            <a:ext cx="280134" cy="229269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24204501-2F4E-4EAD-B176-7EF6EFB17BCD}"/>
              </a:ext>
            </a:extLst>
          </p:cNvPr>
          <p:cNvSpPr/>
          <p:nvPr/>
        </p:nvSpPr>
        <p:spPr>
          <a:xfrm>
            <a:off x="4029359" y="1667972"/>
            <a:ext cx="280134" cy="229269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8E30D461-6247-49C7-B533-F827625DC8C9}"/>
              </a:ext>
            </a:extLst>
          </p:cNvPr>
          <p:cNvSpPr/>
          <p:nvPr/>
        </p:nvSpPr>
        <p:spPr>
          <a:xfrm>
            <a:off x="7005367" y="1654999"/>
            <a:ext cx="280134" cy="229269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BF2C5433-28D6-4B4B-837B-ADC9CF581EA8}"/>
              </a:ext>
            </a:extLst>
          </p:cNvPr>
          <p:cNvSpPr/>
          <p:nvPr/>
        </p:nvSpPr>
        <p:spPr>
          <a:xfrm>
            <a:off x="9983958" y="1659984"/>
            <a:ext cx="280134" cy="22926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A2DCBAA7-7736-436C-960F-B9AB5C6B03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81" t="36783" r="38592" b="49527"/>
          <a:stretch/>
        </p:blipFill>
        <p:spPr>
          <a:xfrm>
            <a:off x="2026852" y="1612194"/>
            <a:ext cx="1077109" cy="881533"/>
          </a:xfrm>
          <a:prstGeom prst="rect">
            <a:avLst/>
          </a:prstGeom>
        </p:spPr>
      </p:pic>
      <p:pic>
        <p:nvPicPr>
          <p:cNvPr id="76" name="图片 75">
            <a:extLst>
              <a:ext uri="{FF2B5EF4-FFF2-40B4-BE49-F238E27FC236}">
                <a16:creationId xmlns:a16="http://schemas.microsoft.com/office/drawing/2014/main" id="{050A4BDD-5677-4D17-B78E-B4949E6230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30" t="36211" r="38643" b="50100"/>
          <a:stretch/>
        </p:blipFill>
        <p:spPr>
          <a:xfrm>
            <a:off x="4996547" y="1600271"/>
            <a:ext cx="1077109" cy="881533"/>
          </a:xfrm>
          <a:prstGeom prst="rect">
            <a:avLst/>
          </a:prstGeom>
        </p:spPr>
      </p:pic>
      <p:pic>
        <p:nvPicPr>
          <p:cNvPr id="77" name="图片 76">
            <a:extLst>
              <a:ext uri="{FF2B5EF4-FFF2-40B4-BE49-F238E27FC236}">
                <a16:creationId xmlns:a16="http://schemas.microsoft.com/office/drawing/2014/main" id="{7E47D41B-F594-4C5A-A666-138F80BC4C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24" t="35436" r="38849" b="50874"/>
          <a:stretch/>
        </p:blipFill>
        <p:spPr>
          <a:xfrm>
            <a:off x="7966242" y="1571302"/>
            <a:ext cx="1077112" cy="881533"/>
          </a:xfrm>
          <a:prstGeom prst="rect">
            <a:avLst/>
          </a:prstGeom>
        </p:spPr>
      </p:pic>
      <p:pic>
        <p:nvPicPr>
          <p:cNvPr id="78" name="图片 77">
            <a:extLst>
              <a:ext uri="{FF2B5EF4-FFF2-40B4-BE49-F238E27FC236}">
                <a16:creationId xmlns:a16="http://schemas.microsoft.com/office/drawing/2014/main" id="{F091C0D0-88BA-4046-B8A6-5C31D2BD67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73" t="35734" r="38900" b="50577"/>
          <a:stretch/>
        </p:blipFill>
        <p:spPr>
          <a:xfrm>
            <a:off x="10935937" y="1571305"/>
            <a:ext cx="1077112" cy="881531"/>
          </a:xfrm>
          <a:prstGeom prst="rect">
            <a:avLst/>
          </a:prstGeom>
        </p:spPr>
      </p:pic>
      <p:sp>
        <p:nvSpPr>
          <p:cNvPr id="95" name="矩形 94">
            <a:extLst>
              <a:ext uri="{FF2B5EF4-FFF2-40B4-BE49-F238E27FC236}">
                <a16:creationId xmlns:a16="http://schemas.microsoft.com/office/drawing/2014/main" id="{1EB51A96-36AE-464C-BE64-190D69591AF9}"/>
              </a:ext>
            </a:extLst>
          </p:cNvPr>
          <p:cNvSpPr/>
          <p:nvPr/>
        </p:nvSpPr>
        <p:spPr>
          <a:xfrm>
            <a:off x="1050767" y="2746447"/>
            <a:ext cx="479862" cy="392803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D7100DE3-CAEC-4DE7-B071-E9D7F5328611}"/>
              </a:ext>
            </a:extLst>
          </p:cNvPr>
          <p:cNvSpPr/>
          <p:nvPr/>
        </p:nvSpPr>
        <p:spPr>
          <a:xfrm>
            <a:off x="4029359" y="2746447"/>
            <a:ext cx="487840" cy="392803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F4487EA1-EC7A-4617-B8B1-A633E2D18C23}"/>
              </a:ext>
            </a:extLst>
          </p:cNvPr>
          <p:cNvSpPr/>
          <p:nvPr/>
        </p:nvSpPr>
        <p:spPr>
          <a:xfrm>
            <a:off x="7005367" y="2746447"/>
            <a:ext cx="489928" cy="392803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5C7F94D5-1DE9-4D80-BE79-150322274BD8}"/>
              </a:ext>
            </a:extLst>
          </p:cNvPr>
          <p:cNvSpPr/>
          <p:nvPr/>
        </p:nvSpPr>
        <p:spPr>
          <a:xfrm>
            <a:off x="9983958" y="2746447"/>
            <a:ext cx="490787" cy="3928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1" name="图片 100">
            <a:extLst>
              <a:ext uri="{FF2B5EF4-FFF2-40B4-BE49-F238E27FC236}">
                <a16:creationId xmlns:a16="http://schemas.microsoft.com/office/drawing/2014/main" id="{AD5CA955-9BAB-4140-A633-8A6AC4771308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73" t="4389" r="26322" b="72156"/>
          <a:stretch/>
        </p:blipFill>
        <p:spPr>
          <a:xfrm>
            <a:off x="10677669" y="2890903"/>
            <a:ext cx="1364583" cy="1092161"/>
          </a:xfrm>
          <a:prstGeom prst="rect">
            <a:avLst/>
          </a:prstGeom>
        </p:spPr>
      </p:pic>
      <p:pic>
        <p:nvPicPr>
          <p:cNvPr id="102" name="图片 101">
            <a:extLst>
              <a:ext uri="{FF2B5EF4-FFF2-40B4-BE49-F238E27FC236}">
                <a16:creationId xmlns:a16="http://schemas.microsoft.com/office/drawing/2014/main" id="{78B8CAB9-5A74-4173-8FCC-4FFA21050A6E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30" t="4388" r="26717" b="72157"/>
          <a:stretch/>
        </p:blipFill>
        <p:spPr>
          <a:xfrm>
            <a:off x="1753320" y="2890927"/>
            <a:ext cx="1334209" cy="1092147"/>
          </a:xfrm>
          <a:prstGeom prst="rect">
            <a:avLst/>
          </a:prstGeom>
        </p:spPr>
      </p:pic>
      <p:pic>
        <p:nvPicPr>
          <p:cNvPr id="103" name="图片 102">
            <a:extLst>
              <a:ext uri="{FF2B5EF4-FFF2-40B4-BE49-F238E27FC236}">
                <a16:creationId xmlns:a16="http://schemas.microsoft.com/office/drawing/2014/main" id="{26CB7457-4A18-49D4-8A8A-D10835102D13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15" t="4389" r="26131" b="72157"/>
          <a:stretch/>
        </p:blipFill>
        <p:spPr>
          <a:xfrm>
            <a:off x="4732042" y="2890923"/>
            <a:ext cx="1362196" cy="1092147"/>
          </a:xfrm>
          <a:prstGeom prst="rect">
            <a:avLst/>
          </a:prstGeom>
        </p:spPr>
      </p:pic>
      <p:pic>
        <p:nvPicPr>
          <p:cNvPr id="104" name="图片 103">
            <a:extLst>
              <a:ext uri="{FF2B5EF4-FFF2-40B4-BE49-F238E27FC236}">
                <a16:creationId xmlns:a16="http://schemas.microsoft.com/office/drawing/2014/main" id="{F572D41F-90CD-4614-8036-96C2D75270C3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53" t="4389" r="26337" b="72157"/>
          <a:stretch/>
        </p:blipFill>
        <p:spPr>
          <a:xfrm>
            <a:off x="7702626" y="2890911"/>
            <a:ext cx="1360199" cy="109215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A6E0CBB-816B-4B38-967E-678D13B37CDD}"/>
              </a:ext>
            </a:extLst>
          </p:cNvPr>
          <p:cNvSpPr txBox="1"/>
          <p:nvPr/>
        </p:nvSpPr>
        <p:spPr>
          <a:xfrm>
            <a:off x="498764" y="1051343"/>
            <a:ext cx="2812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9250EC6-9556-4DA2-A207-E26672E252D4}"/>
              </a:ext>
            </a:extLst>
          </p:cNvPr>
          <p:cNvSpPr txBox="1"/>
          <p:nvPr/>
        </p:nvSpPr>
        <p:spPr>
          <a:xfrm>
            <a:off x="3458963" y="1051343"/>
            <a:ext cx="2812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StEik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BCC51AC-766C-4FF1-BB7A-24691B6C1786}"/>
              </a:ext>
            </a:extLst>
          </p:cNvPr>
          <p:cNvSpPr txBox="1"/>
          <p:nvPr/>
        </p:nvSpPr>
        <p:spPr>
          <a:xfrm>
            <a:off x="6419162" y="1051343"/>
            <a:ext cx="2812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7C4617E-CFFC-4AAE-B91C-52E18960208F}"/>
              </a:ext>
            </a:extLst>
          </p:cNvPr>
          <p:cNvSpPr txBox="1"/>
          <p:nvPr/>
        </p:nvSpPr>
        <p:spPr>
          <a:xfrm>
            <a:off x="9379361" y="1051343"/>
            <a:ext cx="2812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329030A8-76CA-4A39-A0C3-F5C222BF3296}"/>
              </a:ext>
            </a:extLst>
          </p:cNvPr>
          <p:cNvSpPr txBox="1"/>
          <p:nvPr/>
        </p:nvSpPr>
        <p:spPr>
          <a:xfrm>
            <a:off x="37099" y="1430846"/>
            <a:ext cx="461665" cy="10874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49CCA15B-EB85-4F5A-88B0-2F24D4D165E6}"/>
              </a:ext>
            </a:extLst>
          </p:cNvPr>
          <p:cNvSpPr txBox="1"/>
          <p:nvPr/>
        </p:nvSpPr>
        <p:spPr>
          <a:xfrm>
            <a:off x="37099" y="2828232"/>
            <a:ext cx="461665" cy="108744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Lamp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35CFC6C8-FA44-4A87-8493-22871CA73662}"/>
              </a:ext>
            </a:extLst>
          </p:cNvPr>
          <p:cNvSpPr txBox="1"/>
          <p:nvPr/>
        </p:nvSpPr>
        <p:spPr>
          <a:xfrm>
            <a:off x="37099" y="4317575"/>
            <a:ext cx="461665" cy="137387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Chair/Lamp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8087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E97EC0E-1D4B-46A8-B0D3-16D5622B70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245140"/>
            <a:ext cx="1440000" cy="144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FB60BC1-1DF6-4119-92F8-221EC938FA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245140"/>
            <a:ext cx="1440000" cy="144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71EBD2F-865F-4F0A-A570-B32E7022EE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245140"/>
            <a:ext cx="1440000" cy="1440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242947D-9271-449A-8D83-1FFE18E40E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245140"/>
            <a:ext cx="1440000" cy="144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533667D-4AAF-4A92-AD5B-1DD89B1292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1162140"/>
            <a:ext cx="1440000" cy="1440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4CCB864-0C7F-4D23-A4FF-47968518C9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1162140"/>
            <a:ext cx="1440000" cy="14400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787D154-5BC8-4424-BABE-3F50252516C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1162140"/>
            <a:ext cx="1440000" cy="1440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EE9A7C8F-5265-4FBD-8E65-74840144EA7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1162140"/>
            <a:ext cx="1440000" cy="14400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85E216B-1295-483D-A578-F172F227850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5820122"/>
            <a:ext cx="1440000" cy="1440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FC1BA840-69DD-48DB-8E32-A972CF58507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5820122"/>
            <a:ext cx="1440000" cy="14400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D073C5B8-85A6-431D-B9DF-BD70C322D06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5820122"/>
            <a:ext cx="1440000" cy="144000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42A7559E-ED3E-47B7-B1AC-AEDC974A84B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5820122"/>
            <a:ext cx="1440000" cy="1440000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B60B9122-E3FE-4F29-A032-07B8EEFC170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609" y="5821544"/>
            <a:ext cx="1440000" cy="144000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BEB64031-7287-449C-9616-50A864E8575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410" y="5821544"/>
            <a:ext cx="1440000" cy="14400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2D6A1E3C-6A82-473C-950F-58893E0AD7C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211" y="5821544"/>
            <a:ext cx="1440000" cy="144000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CD8074B6-0E68-49AB-89EF-665D189F15C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7012" y="5821544"/>
            <a:ext cx="1440000" cy="1440000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6B704438-51A5-4772-843E-0431C1D5CDC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2481696"/>
            <a:ext cx="1440000" cy="1440000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739E5139-5A72-48B3-8AAC-1D1B52C17F7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2481696"/>
            <a:ext cx="1440000" cy="1440000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5367A742-3DC2-4484-AB95-2792DCF808A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2481696"/>
            <a:ext cx="1440000" cy="1440000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6D5C06E0-B4C8-4D30-904B-68C939D344D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2481696"/>
            <a:ext cx="1440000" cy="1440000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90CA63FE-F4A7-41DA-8311-1E82ECDBFF0F}"/>
              </a:ext>
            </a:extLst>
          </p:cNvPr>
          <p:cNvSpPr/>
          <p:nvPr/>
        </p:nvSpPr>
        <p:spPr>
          <a:xfrm>
            <a:off x="4017705" y="665532"/>
            <a:ext cx="380842" cy="324895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8F685E2-108D-446C-8E39-895A91B0E9CC}"/>
              </a:ext>
            </a:extLst>
          </p:cNvPr>
          <p:cNvSpPr/>
          <p:nvPr/>
        </p:nvSpPr>
        <p:spPr>
          <a:xfrm>
            <a:off x="1454032" y="665532"/>
            <a:ext cx="380842" cy="324895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BFBF09B9-C898-4E92-ACC0-EE70FAE04AF4}"/>
              </a:ext>
            </a:extLst>
          </p:cNvPr>
          <p:cNvSpPr/>
          <p:nvPr/>
        </p:nvSpPr>
        <p:spPr>
          <a:xfrm>
            <a:off x="6577634" y="665531"/>
            <a:ext cx="380842" cy="324895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607D760-87EF-4400-AC85-9007E87FF69A}"/>
              </a:ext>
            </a:extLst>
          </p:cNvPr>
          <p:cNvSpPr/>
          <p:nvPr/>
        </p:nvSpPr>
        <p:spPr>
          <a:xfrm>
            <a:off x="9139435" y="665531"/>
            <a:ext cx="380842" cy="32489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7FB7B1DB-67F6-41FD-96A9-FD23417055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07" t="29194" r="36646" b="48244"/>
          <a:stretch/>
        </p:blipFill>
        <p:spPr>
          <a:xfrm>
            <a:off x="4960535" y="610355"/>
            <a:ext cx="926124" cy="790073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6AD3996B-64B7-416C-B9CA-559E8715A4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7" t="29194" r="36776" b="48243"/>
          <a:stretch/>
        </p:blipFill>
        <p:spPr>
          <a:xfrm>
            <a:off x="2395280" y="610355"/>
            <a:ext cx="926124" cy="790073"/>
          </a:xfrm>
          <a:prstGeom prst="rect">
            <a:avLst/>
          </a:prstGeom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5083F67D-2C10-4631-AAC5-606F8498B7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64" t="29194" r="37089" b="48405"/>
          <a:stretch/>
        </p:blipFill>
        <p:spPr>
          <a:xfrm>
            <a:off x="7525790" y="610355"/>
            <a:ext cx="926123" cy="784429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82ACD5E2-C771-42F0-8D7D-4105F32FB8B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7" t="29194" r="36776" b="48244"/>
          <a:stretch/>
        </p:blipFill>
        <p:spPr>
          <a:xfrm>
            <a:off x="10091046" y="610355"/>
            <a:ext cx="926124" cy="790076"/>
          </a:xfrm>
          <a:prstGeom prst="rect">
            <a:avLst/>
          </a:prstGeom>
        </p:spPr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6184363D-AB33-421F-8B5A-AE2218296412}"/>
              </a:ext>
            </a:extLst>
          </p:cNvPr>
          <p:cNvSpPr/>
          <p:nvPr/>
        </p:nvSpPr>
        <p:spPr>
          <a:xfrm>
            <a:off x="1567861" y="1691819"/>
            <a:ext cx="240866" cy="197131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24204501-2F4E-4EAD-B176-7EF6EFB17BCD}"/>
              </a:ext>
            </a:extLst>
          </p:cNvPr>
          <p:cNvSpPr/>
          <p:nvPr/>
        </p:nvSpPr>
        <p:spPr>
          <a:xfrm>
            <a:off x="4128924" y="1683587"/>
            <a:ext cx="240866" cy="197131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8E30D461-6247-49C7-B533-F827625DC8C9}"/>
              </a:ext>
            </a:extLst>
          </p:cNvPr>
          <p:cNvSpPr/>
          <p:nvPr/>
        </p:nvSpPr>
        <p:spPr>
          <a:xfrm>
            <a:off x="6687766" y="1672432"/>
            <a:ext cx="240866" cy="197131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BF2C5433-28D6-4B4B-837B-ADC9CF581EA8}"/>
              </a:ext>
            </a:extLst>
          </p:cNvPr>
          <p:cNvSpPr/>
          <p:nvPr/>
        </p:nvSpPr>
        <p:spPr>
          <a:xfrm>
            <a:off x="9248829" y="1676719"/>
            <a:ext cx="240866" cy="19713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A2DCBAA7-7736-436C-960F-B9AB5C6B03D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81" t="36783" r="38592" b="49527"/>
          <a:stretch/>
        </p:blipFill>
        <p:spPr>
          <a:xfrm>
            <a:off x="2407122" y="1635628"/>
            <a:ext cx="926124" cy="757963"/>
          </a:xfrm>
          <a:prstGeom prst="rect">
            <a:avLst/>
          </a:prstGeom>
        </p:spPr>
      </p:pic>
      <p:pic>
        <p:nvPicPr>
          <p:cNvPr id="76" name="图片 75">
            <a:extLst>
              <a:ext uri="{FF2B5EF4-FFF2-40B4-BE49-F238E27FC236}">
                <a16:creationId xmlns:a16="http://schemas.microsoft.com/office/drawing/2014/main" id="{050A4BDD-5677-4D17-B78E-B4949E62305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30" t="36211" r="38643" b="50100"/>
          <a:stretch/>
        </p:blipFill>
        <p:spPr>
          <a:xfrm>
            <a:off x="4960535" y="1625376"/>
            <a:ext cx="926124" cy="757963"/>
          </a:xfrm>
          <a:prstGeom prst="rect">
            <a:avLst/>
          </a:prstGeom>
        </p:spPr>
      </p:pic>
      <p:pic>
        <p:nvPicPr>
          <p:cNvPr id="77" name="图片 76">
            <a:extLst>
              <a:ext uri="{FF2B5EF4-FFF2-40B4-BE49-F238E27FC236}">
                <a16:creationId xmlns:a16="http://schemas.microsoft.com/office/drawing/2014/main" id="{7E47D41B-F594-4C5A-A666-138F80BC4C7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24" t="35436" r="38849" b="50507"/>
          <a:stretch/>
        </p:blipFill>
        <p:spPr>
          <a:xfrm>
            <a:off x="7513949" y="1600468"/>
            <a:ext cx="926126" cy="778286"/>
          </a:xfrm>
          <a:prstGeom prst="rect">
            <a:avLst/>
          </a:prstGeom>
        </p:spPr>
      </p:pic>
      <p:pic>
        <p:nvPicPr>
          <p:cNvPr id="78" name="图片 77">
            <a:extLst>
              <a:ext uri="{FF2B5EF4-FFF2-40B4-BE49-F238E27FC236}">
                <a16:creationId xmlns:a16="http://schemas.microsoft.com/office/drawing/2014/main" id="{F091C0D0-88BA-4046-B8A6-5C31D2BD671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73" t="35733" r="38900" b="50211"/>
          <a:stretch/>
        </p:blipFill>
        <p:spPr>
          <a:xfrm>
            <a:off x="10067363" y="1600470"/>
            <a:ext cx="926126" cy="778284"/>
          </a:xfrm>
          <a:prstGeom prst="rect">
            <a:avLst/>
          </a:prstGeom>
        </p:spPr>
      </p:pic>
      <p:sp>
        <p:nvSpPr>
          <p:cNvPr id="95" name="矩形 94">
            <a:extLst>
              <a:ext uri="{FF2B5EF4-FFF2-40B4-BE49-F238E27FC236}">
                <a16:creationId xmlns:a16="http://schemas.microsoft.com/office/drawing/2014/main" id="{1EB51A96-36AE-464C-BE64-190D69591AF9}"/>
              </a:ext>
            </a:extLst>
          </p:cNvPr>
          <p:cNvSpPr/>
          <p:nvPr/>
        </p:nvSpPr>
        <p:spPr>
          <a:xfrm>
            <a:off x="1567861" y="2544896"/>
            <a:ext cx="412597" cy="337741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D7100DE3-CAEC-4DE7-B071-E9D7F5328611}"/>
              </a:ext>
            </a:extLst>
          </p:cNvPr>
          <p:cNvSpPr/>
          <p:nvPr/>
        </p:nvSpPr>
        <p:spPr>
          <a:xfrm>
            <a:off x="4128924" y="2544896"/>
            <a:ext cx="419456" cy="337741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F4487EA1-EC7A-4617-B8B1-A633E2D18C23}"/>
              </a:ext>
            </a:extLst>
          </p:cNvPr>
          <p:cNvSpPr/>
          <p:nvPr/>
        </p:nvSpPr>
        <p:spPr>
          <a:xfrm>
            <a:off x="6687766" y="2544896"/>
            <a:ext cx="421252" cy="337741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5C7F94D5-1DE9-4D80-BE79-150322274BD8}"/>
              </a:ext>
            </a:extLst>
          </p:cNvPr>
          <p:cNvSpPr/>
          <p:nvPr/>
        </p:nvSpPr>
        <p:spPr>
          <a:xfrm>
            <a:off x="9248829" y="2544896"/>
            <a:ext cx="421990" cy="33774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1" name="图片 100">
            <a:extLst>
              <a:ext uri="{FF2B5EF4-FFF2-40B4-BE49-F238E27FC236}">
                <a16:creationId xmlns:a16="http://schemas.microsoft.com/office/drawing/2014/main" id="{AD5CA955-9BAB-4140-A633-8A6AC4771308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73" t="4389" r="26322" b="72156"/>
          <a:stretch/>
        </p:blipFill>
        <p:spPr>
          <a:xfrm>
            <a:off x="9845298" y="2669103"/>
            <a:ext cx="1173301" cy="939066"/>
          </a:xfrm>
          <a:prstGeom prst="rect">
            <a:avLst/>
          </a:prstGeom>
        </p:spPr>
      </p:pic>
      <p:pic>
        <p:nvPicPr>
          <p:cNvPr id="102" name="图片 101">
            <a:extLst>
              <a:ext uri="{FF2B5EF4-FFF2-40B4-BE49-F238E27FC236}">
                <a16:creationId xmlns:a16="http://schemas.microsoft.com/office/drawing/2014/main" id="{78B8CAB9-5A74-4173-8FCC-4FFA21050A6E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30" t="4388" r="26717" b="72157"/>
          <a:stretch/>
        </p:blipFill>
        <p:spPr>
          <a:xfrm>
            <a:off x="2171932" y="2669123"/>
            <a:ext cx="1147184" cy="939054"/>
          </a:xfrm>
          <a:prstGeom prst="rect">
            <a:avLst/>
          </a:prstGeom>
        </p:spPr>
      </p:pic>
      <p:pic>
        <p:nvPicPr>
          <p:cNvPr id="103" name="图片 102">
            <a:extLst>
              <a:ext uri="{FF2B5EF4-FFF2-40B4-BE49-F238E27FC236}">
                <a16:creationId xmlns:a16="http://schemas.microsoft.com/office/drawing/2014/main" id="{26CB7457-4A18-49D4-8A8A-D10835102D13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15" t="4389" r="26131" b="72157"/>
          <a:stretch/>
        </p:blipFill>
        <p:spPr>
          <a:xfrm>
            <a:off x="4733108" y="2669120"/>
            <a:ext cx="1171248" cy="939054"/>
          </a:xfrm>
          <a:prstGeom prst="rect">
            <a:avLst/>
          </a:prstGeom>
        </p:spPr>
      </p:pic>
      <p:pic>
        <p:nvPicPr>
          <p:cNvPr id="104" name="图片 103">
            <a:extLst>
              <a:ext uri="{FF2B5EF4-FFF2-40B4-BE49-F238E27FC236}">
                <a16:creationId xmlns:a16="http://schemas.microsoft.com/office/drawing/2014/main" id="{F572D41F-90CD-4614-8036-96C2D75270C3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53" t="4389" r="26337" b="72157"/>
          <a:stretch/>
        </p:blipFill>
        <p:spPr>
          <a:xfrm>
            <a:off x="7287286" y="2669110"/>
            <a:ext cx="1169531" cy="939059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E327FB9A-6E79-43E1-9025-F89D3813AAD3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3644220"/>
            <a:ext cx="1440000" cy="1440000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4917A1A9-C192-4F47-913F-FB53D06EAA9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3644220"/>
            <a:ext cx="1440000" cy="1440000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9DF6678F-7B81-492A-8F86-738FD8A20C9B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3644220"/>
            <a:ext cx="1440000" cy="1440000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F264AF27-08CE-40D0-B1A7-C0A6D2B0F1E5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3644220"/>
            <a:ext cx="1440000" cy="1440000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A3CE1046-9746-4747-92B1-F4B1322DFD19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53" y="4662232"/>
            <a:ext cx="1440000" cy="1440000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4DD1DB55-7A1F-49D6-B9EA-BE91E2E5FF25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254" y="4662232"/>
            <a:ext cx="1440000" cy="1440000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2A8E824B-E32F-47EF-BD1D-6C4C4E152899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055" y="4662232"/>
            <a:ext cx="1440000" cy="1440000"/>
          </a:xfrm>
          <a:prstGeom prst="rect">
            <a:avLst/>
          </a:prstGeom>
        </p:spPr>
      </p:pic>
      <p:pic>
        <p:nvPicPr>
          <p:cNvPr id="55" name="图片 54">
            <a:extLst>
              <a:ext uri="{FF2B5EF4-FFF2-40B4-BE49-F238E27FC236}">
                <a16:creationId xmlns:a16="http://schemas.microsoft.com/office/drawing/2014/main" id="{A731665E-C429-46ED-8557-D04981F8E716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56" y="4662232"/>
            <a:ext cx="1440000" cy="1440000"/>
          </a:xfrm>
          <a:prstGeom prst="rect">
            <a:avLst/>
          </a:prstGeom>
        </p:spPr>
      </p:pic>
      <p:sp>
        <p:nvSpPr>
          <p:cNvPr id="56" name="矩形 55">
            <a:extLst>
              <a:ext uri="{FF2B5EF4-FFF2-40B4-BE49-F238E27FC236}">
                <a16:creationId xmlns:a16="http://schemas.microsoft.com/office/drawing/2014/main" id="{000203CD-9CB5-4233-A02E-ECDBCD7C8DD1}"/>
              </a:ext>
            </a:extLst>
          </p:cNvPr>
          <p:cNvSpPr/>
          <p:nvPr/>
        </p:nvSpPr>
        <p:spPr>
          <a:xfrm>
            <a:off x="1462044" y="3987777"/>
            <a:ext cx="412597" cy="337741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213B4D9-5D11-4D56-84C7-0E4880742469}"/>
              </a:ext>
            </a:extLst>
          </p:cNvPr>
          <p:cNvSpPr/>
          <p:nvPr/>
        </p:nvSpPr>
        <p:spPr>
          <a:xfrm>
            <a:off x="4017705" y="3987776"/>
            <a:ext cx="412597" cy="337741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148F8CE0-A143-4AE1-83FA-F5DF47DFDC7D}"/>
              </a:ext>
            </a:extLst>
          </p:cNvPr>
          <p:cNvSpPr/>
          <p:nvPr/>
        </p:nvSpPr>
        <p:spPr>
          <a:xfrm>
            <a:off x="6577634" y="3987776"/>
            <a:ext cx="412597" cy="337741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C49B86CC-E955-48F9-B21A-2D7A255D52F0}"/>
              </a:ext>
            </a:extLst>
          </p:cNvPr>
          <p:cNvSpPr/>
          <p:nvPr/>
        </p:nvSpPr>
        <p:spPr>
          <a:xfrm>
            <a:off x="9139435" y="3987776"/>
            <a:ext cx="412597" cy="33774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AB40F380-2F29-4BE5-9974-150D300F5671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33" t="23858" r="34014" b="52688"/>
          <a:stretch/>
        </p:blipFill>
        <p:spPr>
          <a:xfrm>
            <a:off x="2380844" y="4012705"/>
            <a:ext cx="960406" cy="786161"/>
          </a:xfrm>
          <a:prstGeom prst="rect">
            <a:avLst/>
          </a:prstGeom>
        </p:spPr>
      </p:pic>
      <p:pic>
        <p:nvPicPr>
          <p:cNvPr id="67" name="图片 66">
            <a:extLst>
              <a:ext uri="{FF2B5EF4-FFF2-40B4-BE49-F238E27FC236}">
                <a16:creationId xmlns:a16="http://schemas.microsoft.com/office/drawing/2014/main" id="{376C051C-FBF9-495F-8286-D56756082FC6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6" t="23858" r="34570" b="52687"/>
          <a:stretch/>
        </p:blipFill>
        <p:spPr>
          <a:xfrm>
            <a:off x="4926254" y="4012706"/>
            <a:ext cx="960405" cy="786161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4BD36EFB-3DFC-4C52-96B3-9F05C1CC476F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6" t="23858" r="34571" b="52687"/>
          <a:stretch/>
        </p:blipFill>
        <p:spPr>
          <a:xfrm>
            <a:off x="7488055" y="4012705"/>
            <a:ext cx="960405" cy="786161"/>
          </a:xfrm>
          <a:prstGeom prst="rect">
            <a:avLst/>
          </a:prstGeom>
        </p:spPr>
      </p:pic>
      <p:pic>
        <p:nvPicPr>
          <p:cNvPr id="69" name="图片 68">
            <a:extLst>
              <a:ext uri="{FF2B5EF4-FFF2-40B4-BE49-F238E27FC236}">
                <a16:creationId xmlns:a16="http://schemas.microsoft.com/office/drawing/2014/main" id="{8504C9FD-BD92-441C-9A9F-5DD318E693F7}"/>
              </a:ext>
            </a:extLst>
          </p:cNvPr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47" t="23858" r="34701" b="52688"/>
          <a:stretch/>
        </p:blipFill>
        <p:spPr>
          <a:xfrm>
            <a:off x="10046026" y="4012706"/>
            <a:ext cx="960405" cy="786161"/>
          </a:xfrm>
          <a:prstGeom prst="rect">
            <a:avLst/>
          </a:prstGeom>
        </p:spPr>
      </p:pic>
      <p:sp>
        <p:nvSpPr>
          <p:cNvPr id="70" name="矩形 69">
            <a:extLst>
              <a:ext uri="{FF2B5EF4-FFF2-40B4-BE49-F238E27FC236}">
                <a16:creationId xmlns:a16="http://schemas.microsoft.com/office/drawing/2014/main" id="{14909DA5-3671-4730-A7F3-B5D488243183}"/>
              </a:ext>
            </a:extLst>
          </p:cNvPr>
          <p:cNvSpPr/>
          <p:nvPr/>
        </p:nvSpPr>
        <p:spPr>
          <a:xfrm>
            <a:off x="1258596" y="5172193"/>
            <a:ext cx="412597" cy="337741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EE7C9667-2EAD-4064-98D1-316C64BE8072}"/>
              </a:ext>
            </a:extLst>
          </p:cNvPr>
          <p:cNvSpPr/>
          <p:nvPr/>
        </p:nvSpPr>
        <p:spPr>
          <a:xfrm>
            <a:off x="3811406" y="5172192"/>
            <a:ext cx="412597" cy="337741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2CF44332-F3E5-4392-A4EC-FDFB01BEE75B}"/>
              </a:ext>
            </a:extLst>
          </p:cNvPr>
          <p:cNvSpPr/>
          <p:nvPr/>
        </p:nvSpPr>
        <p:spPr>
          <a:xfrm>
            <a:off x="6380832" y="5172192"/>
            <a:ext cx="412597" cy="337741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BFB43CE5-2057-45D9-AF34-99E1DC905AA8}"/>
              </a:ext>
            </a:extLst>
          </p:cNvPr>
          <p:cNvSpPr/>
          <p:nvPr/>
        </p:nvSpPr>
        <p:spPr>
          <a:xfrm>
            <a:off x="8933136" y="5172192"/>
            <a:ext cx="412597" cy="33774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1" name="图片 80">
            <a:extLst>
              <a:ext uri="{FF2B5EF4-FFF2-40B4-BE49-F238E27FC236}">
                <a16:creationId xmlns:a16="http://schemas.microsoft.com/office/drawing/2014/main" id="{911B0B3E-3999-4AD8-8FC8-4B8A51988CD5}"/>
              </a:ext>
            </a:extLst>
          </p:cNvPr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5" t="35414" r="48238" b="41132"/>
          <a:stretch/>
        </p:blipFill>
        <p:spPr>
          <a:xfrm>
            <a:off x="2451029" y="5039922"/>
            <a:ext cx="868087" cy="712953"/>
          </a:xfrm>
          <a:prstGeom prst="rect">
            <a:avLst/>
          </a:prstGeom>
        </p:spPr>
      </p:pic>
      <p:pic>
        <p:nvPicPr>
          <p:cNvPr id="83" name="图片 82">
            <a:extLst>
              <a:ext uri="{FF2B5EF4-FFF2-40B4-BE49-F238E27FC236}">
                <a16:creationId xmlns:a16="http://schemas.microsoft.com/office/drawing/2014/main" id="{E99A47F5-3864-486E-9AFB-E32DCBDC02E7}"/>
              </a:ext>
            </a:extLst>
          </p:cNvPr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86" t="35414" r="48767" b="41132"/>
          <a:stretch/>
        </p:blipFill>
        <p:spPr>
          <a:xfrm>
            <a:off x="4992534" y="5039921"/>
            <a:ext cx="873853" cy="712955"/>
          </a:xfrm>
          <a:prstGeom prst="rect">
            <a:avLst/>
          </a:prstGeom>
        </p:spPr>
      </p:pic>
      <p:pic>
        <p:nvPicPr>
          <p:cNvPr id="85" name="图片 84">
            <a:extLst>
              <a:ext uri="{FF2B5EF4-FFF2-40B4-BE49-F238E27FC236}">
                <a16:creationId xmlns:a16="http://schemas.microsoft.com/office/drawing/2014/main" id="{9203B922-B020-4076-B452-F4CFC20DA9F7}"/>
              </a:ext>
            </a:extLst>
          </p:cNvPr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14" t="35414" r="48238" b="41132"/>
          <a:stretch/>
        </p:blipFill>
        <p:spPr>
          <a:xfrm>
            <a:off x="7568864" y="5039921"/>
            <a:ext cx="873853" cy="712954"/>
          </a:xfrm>
          <a:prstGeom prst="rect">
            <a:avLst/>
          </a:prstGeom>
        </p:spPr>
      </p:pic>
      <p:pic>
        <p:nvPicPr>
          <p:cNvPr id="87" name="图片 86">
            <a:extLst>
              <a:ext uri="{FF2B5EF4-FFF2-40B4-BE49-F238E27FC236}">
                <a16:creationId xmlns:a16="http://schemas.microsoft.com/office/drawing/2014/main" id="{F4F80B04-F102-4DB2-8D70-CF89F4F75E41}"/>
              </a:ext>
            </a:extLst>
          </p:cNvPr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55" t="35414" r="48898" b="41132"/>
          <a:stretch/>
        </p:blipFill>
        <p:spPr>
          <a:xfrm>
            <a:off x="10112568" y="5039921"/>
            <a:ext cx="873853" cy="71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527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E97EC0E-1D4B-46A8-B0D3-16D5622B70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41" y="2518559"/>
            <a:ext cx="1579693" cy="15796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FB60BC1-1DF6-4119-92F8-221EC938FA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160" y="2518559"/>
            <a:ext cx="1579693" cy="157969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71EBD2F-865F-4F0A-A570-B32E7022EE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480" y="2518559"/>
            <a:ext cx="1579693" cy="157969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242947D-9271-449A-8D83-1FFE18E40E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799" y="2518559"/>
            <a:ext cx="1579693" cy="1579693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90CA63FE-F4A7-41DA-8311-1E82ECDBFF0F}"/>
              </a:ext>
            </a:extLst>
          </p:cNvPr>
          <p:cNvSpPr/>
          <p:nvPr/>
        </p:nvSpPr>
        <p:spPr>
          <a:xfrm>
            <a:off x="4175167" y="2979733"/>
            <a:ext cx="417787" cy="356413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8F685E2-108D-446C-8E39-895A91B0E9CC}"/>
              </a:ext>
            </a:extLst>
          </p:cNvPr>
          <p:cNvSpPr/>
          <p:nvPr/>
        </p:nvSpPr>
        <p:spPr>
          <a:xfrm>
            <a:off x="1362794" y="2979733"/>
            <a:ext cx="417787" cy="356413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BFBF09B9-C898-4E92-ACC0-EE70FAE04AF4}"/>
              </a:ext>
            </a:extLst>
          </p:cNvPr>
          <p:cNvSpPr/>
          <p:nvPr/>
        </p:nvSpPr>
        <p:spPr>
          <a:xfrm>
            <a:off x="6983433" y="2979732"/>
            <a:ext cx="417787" cy="356413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607D760-87EF-4400-AC85-9007E87FF69A}"/>
              </a:ext>
            </a:extLst>
          </p:cNvPr>
          <p:cNvSpPr/>
          <p:nvPr/>
        </p:nvSpPr>
        <p:spPr>
          <a:xfrm>
            <a:off x="9793752" y="2979732"/>
            <a:ext cx="417787" cy="35641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7FB7B1DB-67F6-41FD-96A9-FD23417055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07" t="29194" r="36646" b="48244"/>
          <a:stretch/>
        </p:blipFill>
        <p:spPr>
          <a:xfrm>
            <a:off x="5209460" y="2919203"/>
            <a:ext cx="1015967" cy="866717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6AD3996B-64B7-416C-B9CA-559E8715A4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7" t="29194" r="36776" b="48243"/>
          <a:stretch/>
        </p:blipFill>
        <p:spPr>
          <a:xfrm>
            <a:off x="2395352" y="2919203"/>
            <a:ext cx="1015967" cy="866717"/>
          </a:xfrm>
          <a:prstGeom prst="rect">
            <a:avLst/>
          </a:prstGeom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5083F67D-2C10-4631-AAC5-606F8498B7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64" t="29194" r="37089" b="48405"/>
          <a:stretch/>
        </p:blipFill>
        <p:spPr>
          <a:xfrm>
            <a:off x="8023569" y="2919203"/>
            <a:ext cx="1015966" cy="860526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82ACD5E2-C771-42F0-8D7D-4105F32FB8B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7" t="29194" r="36776" b="48244"/>
          <a:stretch/>
        </p:blipFill>
        <p:spPr>
          <a:xfrm>
            <a:off x="10837678" y="2919203"/>
            <a:ext cx="1015967" cy="866721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E327FB9A-6E79-43E1-9025-F89D3813AA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41" y="3753419"/>
            <a:ext cx="1579693" cy="1579693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4917A1A9-C192-4F47-913F-FB53D06EAA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160" y="3753419"/>
            <a:ext cx="1579693" cy="1579693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9DF6678F-7B81-492A-8F86-738FD8A20C9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480" y="3753419"/>
            <a:ext cx="1579693" cy="1579693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F264AF27-08CE-40D0-B1A7-C0A6D2B0F1E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799" y="3753419"/>
            <a:ext cx="1579693" cy="1579693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A3CE1046-9746-4747-92B1-F4B1322DFD1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41" y="4964191"/>
            <a:ext cx="1579693" cy="1579693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4DD1DB55-7A1F-49D6-B9EA-BE91E2E5FF2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160" y="4964191"/>
            <a:ext cx="1579693" cy="1579693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2A8E824B-E32F-47EF-BD1D-6C4C4E15289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480" y="4964191"/>
            <a:ext cx="1579693" cy="1579693"/>
          </a:xfrm>
          <a:prstGeom prst="rect">
            <a:avLst/>
          </a:prstGeom>
        </p:spPr>
      </p:pic>
      <p:pic>
        <p:nvPicPr>
          <p:cNvPr id="55" name="图片 54">
            <a:extLst>
              <a:ext uri="{FF2B5EF4-FFF2-40B4-BE49-F238E27FC236}">
                <a16:creationId xmlns:a16="http://schemas.microsoft.com/office/drawing/2014/main" id="{A731665E-C429-46ED-8557-D04981F8E71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799" y="4964191"/>
            <a:ext cx="1579693" cy="1579693"/>
          </a:xfrm>
          <a:prstGeom prst="rect">
            <a:avLst/>
          </a:prstGeom>
        </p:spPr>
      </p:pic>
      <p:sp>
        <p:nvSpPr>
          <p:cNvPr id="56" name="矩形 55">
            <a:extLst>
              <a:ext uri="{FF2B5EF4-FFF2-40B4-BE49-F238E27FC236}">
                <a16:creationId xmlns:a16="http://schemas.microsoft.com/office/drawing/2014/main" id="{000203CD-9CB5-4233-A02E-ECDBCD7C8DD1}"/>
              </a:ext>
            </a:extLst>
          </p:cNvPr>
          <p:cNvSpPr/>
          <p:nvPr/>
        </p:nvSpPr>
        <p:spPr>
          <a:xfrm>
            <a:off x="1371583" y="4130305"/>
            <a:ext cx="452623" cy="370505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213B4D9-5D11-4D56-84C7-0E4880742469}"/>
              </a:ext>
            </a:extLst>
          </p:cNvPr>
          <p:cNvSpPr/>
          <p:nvPr/>
        </p:nvSpPr>
        <p:spPr>
          <a:xfrm>
            <a:off x="4175167" y="4130303"/>
            <a:ext cx="452623" cy="370505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148F8CE0-A143-4AE1-83FA-F5DF47DFDC7D}"/>
              </a:ext>
            </a:extLst>
          </p:cNvPr>
          <p:cNvSpPr/>
          <p:nvPr/>
        </p:nvSpPr>
        <p:spPr>
          <a:xfrm>
            <a:off x="6983433" y="4130303"/>
            <a:ext cx="452623" cy="370505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C49B86CC-E955-48F9-B21A-2D7A255D52F0}"/>
              </a:ext>
            </a:extLst>
          </p:cNvPr>
          <p:cNvSpPr/>
          <p:nvPr/>
        </p:nvSpPr>
        <p:spPr>
          <a:xfrm>
            <a:off x="9793752" y="4130303"/>
            <a:ext cx="452623" cy="37050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AB40F380-2F29-4BE5-9974-150D300F567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33" t="23858" r="34014" b="52688"/>
          <a:stretch/>
        </p:blipFill>
        <p:spPr>
          <a:xfrm>
            <a:off x="2379515" y="4157651"/>
            <a:ext cx="1053574" cy="862426"/>
          </a:xfrm>
          <a:prstGeom prst="rect">
            <a:avLst/>
          </a:prstGeom>
        </p:spPr>
      </p:pic>
      <p:pic>
        <p:nvPicPr>
          <p:cNvPr id="67" name="图片 66">
            <a:extLst>
              <a:ext uri="{FF2B5EF4-FFF2-40B4-BE49-F238E27FC236}">
                <a16:creationId xmlns:a16="http://schemas.microsoft.com/office/drawing/2014/main" id="{376C051C-FBF9-495F-8286-D56756082FC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6" t="23858" r="34570" b="52687"/>
          <a:stretch/>
        </p:blipFill>
        <p:spPr>
          <a:xfrm>
            <a:off x="5171854" y="4157652"/>
            <a:ext cx="1053573" cy="862426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4BD36EFB-3DFC-4C52-96B3-9F05C1CC476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6" t="23858" r="34571" b="52687"/>
          <a:stretch/>
        </p:blipFill>
        <p:spPr>
          <a:xfrm>
            <a:off x="7982173" y="4157651"/>
            <a:ext cx="1053573" cy="862426"/>
          </a:xfrm>
          <a:prstGeom prst="rect">
            <a:avLst/>
          </a:prstGeom>
        </p:spPr>
      </p:pic>
      <p:pic>
        <p:nvPicPr>
          <p:cNvPr id="69" name="图片 68">
            <a:extLst>
              <a:ext uri="{FF2B5EF4-FFF2-40B4-BE49-F238E27FC236}">
                <a16:creationId xmlns:a16="http://schemas.microsoft.com/office/drawing/2014/main" id="{8504C9FD-BD92-441C-9A9F-5DD318E693F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47" t="23858" r="34701" b="52688"/>
          <a:stretch/>
        </p:blipFill>
        <p:spPr>
          <a:xfrm>
            <a:off x="10788291" y="4157652"/>
            <a:ext cx="1053573" cy="862426"/>
          </a:xfrm>
          <a:prstGeom prst="rect">
            <a:avLst/>
          </a:prstGeom>
        </p:spPr>
      </p:pic>
      <p:sp>
        <p:nvSpPr>
          <p:cNvPr id="70" name="矩形 69">
            <a:extLst>
              <a:ext uri="{FF2B5EF4-FFF2-40B4-BE49-F238E27FC236}">
                <a16:creationId xmlns:a16="http://schemas.microsoft.com/office/drawing/2014/main" id="{14909DA5-3671-4730-A7F3-B5D488243183}"/>
              </a:ext>
            </a:extLst>
          </p:cNvPr>
          <p:cNvSpPr/>
          <p:nvPr/>
        </p:nvSpPr>
        <p:spPr>
          <a:xfrm>
            <a:off x="1148399" y="5523623"/>
            <a:ext cx="452623" cy="370505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EE7C9667-2EAD-4064-98D1-316C64BE8072}"/>
              </a:ext>
            </a:extLst>
          </p:cNvPr>
          <p:cNvSpPr/>
          <p:nvPr/>
        </p:nvSpPr>
        <p:spPr>
          <a:xfrm>
            <a:off x="3948855" y="5523622"/>
            <a:ext cx="452623" cy="370505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2CF44332-F3E5-4392-A4EC-FDFB01BEE75B}"/>
              </a:ext>
            </a:extLst>
          </p:cNvPr>
          <p:cNvSpPr/>
          <p:nvPr/>
        </p:nvSpPr>
        <p:spPr>
          <a:xfrm>
            <a:off x="6767539" y="5523622"/>
            <a:ext cx="452623" cy="370505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BFB43CE5-2057-45D9-AF34-99E1DC905AA8}"/>
              </a:ext>
            </a:extLst>
          </p:cNvPr>
          <p:cNvSpPr/>
          <p:nvPr/>
        </p:nvSpPr>
        <p:spPr>
          <a:xfrm>
            <a:off x="9567440" y="5523622"/>
            <a:ext cx="452623" cy="37050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1" name="图片 80">
            <a:extLst>
              <a:ext uri="{FF2B5EF4-FFF2-40B4-BE49-F238E27FC236}">
                <a16:creationId xmlns:a16="http://schemas.microsoft.com/office/drawing/2014/main" id="{911B0B3E-3999-4AD8-8FC8-4B8A51988CD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5" t="35414" r="48238" b="41132"/>
          <a:stretch/>
        </p:blipFill>
        <p:spPr>
          <a:xfrm>
            <a:off x="2456509" y="5378520"/>
            <a:ext cx="952299" cy="782116"/>
          </a:xfrm>
          <a:prstGeom prst="rect">
            <a:avLst/>
          </a:prstGeom>
        </p:spPr>
      </p:pic>
      <p:pic>
        <p:nvPicPr>
          <p:cNvPr id="83" name="图片 82">
            <a:extLst>
              <a:ext uri="{FF2B5EF4-FFF2-40B4-BE49-F238E27FC236}">
                <a16:creationId xmlns:a16="http://schemas.microsoft.com/office/drawing/2014/main" id="{E99A47F5-3864-486E-9AFB-E32DCBDC02E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86" t="35414" r="48767" b="41132"/>
          <a:stretch/>
        </p:blipFill>
        <p:spPr>
          <a:xfrm>
            <a:off x="5244564" y="5378519"/>
            <a:ext cx="958625" cy="782118"/>
          </a:xfrm>
          <a:prstGeom prst="rect">
            <a:avLst/>
          </a:prstGeom>
        </p:spPr>
      </p:pic>
      <p:pic>
        <p:nvPicPr>
          <p:cNvPr id="85" name="图片 84">
            <a:extLst>
              <a:ext uri="{FF2B5EF4-FFF2-40B4-BE49-F238E27FC236}">
                <a16:creationId xmlns:a16="http://schemas.microsoft.com/office/drawing/2014/main" id="{9203B922-B020-4076-B452-F4CFC20DA9F7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14" t="35414" r="48238" b="41132"/>
          <a:stretch/>
        </p:blipFill>
        <p:spPr>
          <a:xfrm>
            <a:off x="8070821" y="5378519"/>
            <a:ext cx="958625" cy="782117"/>
          </a:xfrm>
          <a:prstGeom prst="rect">
            <a:avLst/>
          </a:prstGeom>
        </p:spPr>
      </p:pic>
      <p:pic>
        <p:nvPicPr>
          <p:cNvPr id="87" name="图片 86">
            <a:extLst>
              <a:ext uri="{FF2B5EF4-FFF2-40B4-BE49-F238E27FC236}">
                <a16:creationId xmlns:a16="http://schemas.microsoft.com/office/drawing/2014/main" id="{F4F80B04-F102-4DB2-8D70-CF89F4F75E4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55" t="35414" r="48898" b="41132"/>
          <a:stretch/>
        </p:blipFill>
        <p:spPr>
          <a:xfrm>
            <a:off x="10861288" y="5378519"/>
            <a:ext cx="958625" cy="782117"/>
          </a:xfrm>
          <a:prstGeom prst="rect">
            <a:avLst/>
          </a:prstGeom>
        </p:spPr>
      </p:pic>
      <p:sp>
        <p:nvSpPr>
          <p:cNvPr id="90" name="文本框 89">
            <a:extLst>
              <a:ext uri="{FF2B5EF4-FFF2-40B4-BE49-F238E27FC236}">
                <a16:creationId xmlns:a16="http://schemas.microsoft.com/office/drawing/2014/main" id="{A03A9792-A499-4888-B37B-6107C1FB0D7B}"/>
              </a:ext>
            </a:extLst>
          </p:cNvPr>
          <p:cNvSpPr txBox="1"/>
          <p:nvPr/>
        </p:nvSpPr>
        <p:spPr>
          <a:xfrm>
            <a:off x="779522" y="2493951"/>
            <a:ext cx="265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FA94C84-EC59-4C63-8EE1-45318B4F46E4}"/>
              </a:ext>
            </a:extLst>
          </p:cNvPr>
          <p:cNvSpPr txBox="1"/>
          <p:nvPr/>
        </p:nvSpPr>
        <p:spPr>
          <a:xfrm>
            <a:off x="3589354" y="2493951"/>
            <a:ext cx="263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StEik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EE6E04B7-1BC9-484C-8211-AE3AEA164EB5}"/>
              </a:ext>
            </a:extLst>
          </p:cNvPr>
          <p:cNvSpPr txBox="1"/>
          <p:nvPr/>
        </p:nvSpPr>
        <p:spPr>
          <a:xfrm>
            <a:off x="6404798" y="2493951"/>
            <a:ext cx="280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5ECC6795-3CCA-4F61-9FCA-81C6C17F21C1}"/>
              </a:ext>
            </a:extLst>
          </p:cNvPr>
          <p:cNvSpPr txBox="1"/>
          <p:nvPr/>
        </p:nvSpPr>
        <p:spPr>
          <a:xfrm>
            <a:off x="9209993" y="2493951"/>
            <a:ext cx="264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3B0A445A-5EF7-4C05-BF64-C1FCAA874E05}"/>
              </a:ext>
            </a:extLst>
          </p:cNvPr>
          <p:cNvSpPr txBox="1"/>
          <p:nvPr/>
        </p:nvSpPr>
        <p:spPr>
          <a:xfrm>
            <a:off x="317857" y="2919203"/>
            <a:ext cx="461665" cy="86052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E54C2D4-25B1-4521-A02D-564798C18939}"/>
              </a:ext>
            </a:extLst>
          </p:cNvPr>
          <p:cNvSpPr txBox="1"/>
          <p:nvPr/>
        </p:nvSpPr>
        <p:spPr>
          <a:xfrm>
            <a:off x="317857" y="4051069"/>
            <a:ext cx="461665" cy="104740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BDEEA25E-E91B-4690-A28F-556F94343F03}"/>
              </a:ext>
            </a:extLst>
          </p:cNvPr>
          <p:cNvSpPr txBox="1"/>
          <p:nvPr/>
        </p:nvSpPr>
        <p:spPr>
          <a:xfrm>
            <a:off x="317857" y="5202154"/>
            <a:ext cx="461665" cy="104740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Airplane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897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345</TotalTime>
  <Words>22</Words>
  <Application>Microsoft Office PowerPoint</Application>
  <PresentationFormat>自定义</PresentationFormat>
  <Paragraphs>18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子墨</dc:creator>
  <cp:lastModifiedBy>王 子墨</cp:lastModifiedBy>
  <cp:revision>5</cp:revision>
  <dcterms:created xsi:type="dcterms:W3CDTF">2024-11-13T23:09:20Z</dcterms:created>
  <dcterms:modified xsi:type="dcterms:W3CDTF">2024-11-16T05:20:02Z</dcterms:modified>
</cp:coreProperties>
</file>

<file path=docProps/thumbnail.jpeg>
</file>